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8" r:id="rId5"/>
    <p:sldId id="260" r:id="rId6"/>
    <p:sldId id="265" r:id="rId7"/>
    <p:sldId id="270" r:id="rId8"/>
    <p:sldId id="263" r:id="rId9"/>
    <p:sldId id="266" r:id="rId10"/>
    <p:sldId id="271" r:id="rId11"/>
    <p:sldId id="272" r:id="rId12"/>
    <p:sldId id="273" r:id="rId13"/>
    <p:sldId id="274" r:id="rId14"/>
    <p:sldId id="275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558C5B-A85A-4F90-87B8-B49CA96A208D}" v="15" dt="2020-05-06T16:16:29.211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mar" userId="5a31fc92-aeb8-4c41-8fc9-92b3eaa4b557" providerId="ADAL" clId="{D5558C5B-A85A-4F90-87B8-B49CA96A208D}"/>
    <pc:docChg chg="undo custSel addSld modSld">
      <pc:chgData name="Ammar" userId="5a31fc92-aeb8-4c41-8fc9-92b3eaa4b557" providerId="ADAL" clId="{D5558C5B-A85A-4F90-87B8-B49CA96A208D}" dt="2020-05-06T16:16:54.087" v="86" actId="1440"/>
      <pc:docMkLst>
        <pc:docMk/>
      </pc:docMkLst>
      <pc:sldChg chg="modSp mod">
        <pc:chgData name="Ammar" userId="5a31fc92-aeb8-4c41-8fc9-92b3eaa4b557" providerId="ADAL" clId="{D5558C5B-A85A-4F90-87B8-B49CA96A208D}" dt="2020-05-06T15:55:37.324" v="36" actId="1440"/>
        <pc:sldMkLst>
          <pc:docMk/>
          <pc:sldMk cId="2902466307" sldId="266"/>
        </pc:sldMkLst>
        <pc:spChg chg="mod">
          <ac:chgData name="Ammar" userId="5a31fc92-aeb8-4c41-8fc9-92b3eaa4b557" providerId="ADAL" clId="{D5558C5B-A85A-4F90-87B8-B49CA96A208D}" dt="2020-05-06T15:53:19.789" v="14" actId="20577"/>
          <ac:spMkLst>
            <pc:docMk/>
            <pc:sldMk cId="2902466307" sldId="266"/>
            <ac:spMk id="2" creationId="{00000000-0000-0000-0000-000000000000}"/>
          </ac:spMkLst>
        </pc:spChg>
        <pc:picChg chg="mod">
          <ac:chgData name="Ammar" userId="5a31fc92-aeb8-4c41-8fc9-92b3eaa4b557" providerId="ADAL" clId="{D5558C5B-A85A-4F90-87B8-B49CA96A208D}" dt="2020-05-06T15:55:37.324" v="36" actId="1440"/>
          <ac:picMkLst>
            <pc:docMk/>
            <pc:sldMk cId="2902466307" sldId="266"/>
            <ac:picMk id="3" creationId="{1A68B934-3134-48DB-A3B4-DFCE7CE3101B}"/>
          </ac:picMkLst>
        </pc:picChg>
      </pc:sldChg>
      <pc:sldChg chg="addSp modSp mod">
        <pc:chgData name="Ammar" userId="5a31fc92-aeb8-4c41-8fc9-92b3eaa4b557" providerId="ADAL" clId="{D5558C5B-A85A-4F90-87B8-B49CA96A208D}" dt="2020-05-06T15:55:40.626" v="37" actId="1440"/>
        <pc:sldMkLst>
          <pc:docMk/>
          <pc:sldMk cId="330454369" sldId="271"/>
        </pc:sldMkLst>
        <pc:spChg chg="mod">
          <ac:chgData name="Ammar" userId="5a31fc92-aeb8-4c41-8fc9-92b3eaa4b557" providerId="ADAL" clId="{D5558C5B-A85A-4F90-87B8-B49CA96A208D}" dt="2020-05-06T15:53:26.815" v="15"/>
          <ac:spMkLst>
            <pc:docMk/>
            <pc:sldMk cId="330454369" sldId="271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5:40.626" v="37" actId="1440"/>
          <ac:picMkLst>
            <pc:docMk/>
            <pc:sldMk cId="330454369" sldId="271"/>
            <ac:picMk id="3" creationId="{0DC2298F-7A1D-4D12-900E-E48D85B3E778}"/>
          </ac:picMkLst>
        </pc:picChg>
      </pc:sldChg>
      <pc:sldChg chg="addSp delSp modSp mod">
        <pc:chgData name="Ammar" userId="5a31fc92-aeb8-4c41-8fc9-92b3eaa4b557" providerId="ADAL" clId="{D5558C5B-A85A-4F90-87B8-B49CA96A208D}" dt="2020-05-06T15:55:19.370" v="33" actId="1440"/>
        <pc:sldMkLst>
          <pc:docMk/>
          <pc:sldMk cId="251682121" sldId="272"/>
        </pc:sldMkLst>
        <pc:spChg chg="mod">
          <ac:chgData name="Ammar" userId="5a31fc92-aeb8-4c41-8fc9-92b3eaa4b557" providerId="ADAL" clId="{D5558C5B-A85A-4F90-87B8-B49CA96A208D}" dt="2020-05-06T15:53:30.636" v="16"/>
          <ac:spMkLst>
            <pc:docMk/>
            <pc:sldMk cId="251682121" sldId="272"/>
            <ac:spMk id="2" creationId="{00000000-0000-0000-0000-000000000000}"/>
          </ac:spMkLst>
        </pc:spChg>
        <pc:spChg chg="del mod">
          <ac:chgData name="Ammar" userId="5a31fc92-aeb8-4c41-8fc9-92b3eaa4b557" providerId="ADAL" clId="{D5558C5B-A85A-4F90-87B8-B49CA96A208D}" dt="2020-05-06T15:55:03.881" v="28" actId="478"/>
          <ac:spMkLst>
            <pc:docMk/>
            <pc:sldMk cId="251682121" sldId="272"/>
            <ac:spMk id="4" creationId="{077FC48E-D3ED-4F44-9CA4-9BC2C09A2092}"/>
          </ac:spMkLst>
        </pc:spChg>
        <pc:spChg chg="del">
          <ac:chgData name="Ammar" userId="5a31fc92-aeb8-4c41-8fc9-92b3eaa4b557" providerId="ADAL" clId="{D5558C5B-A85A-4F90-87B8-B49CA96A208D}" dt="2020-05-06T15:55:00.242" v="26" actId="478"/>
          <ac:spMkLst>
            <pc:docMk/>
            <pc:sldMk cId="251682121" sldId="272"/>
            <ac:spMk id="5" creationId="{295EE2FF-572C-4289-ACE1-EE2BF37D3D7F}"/>
          </ac:spMkLst>
        </pc:spChg>
        <pc:spChg chg="del">
          <ac:chgData name="Ammar" userId="5a31fc92-aeb8-4c41-8fc9-92b3eaa4b557" providerId="ADAL" clId="{D5558C5B-A85A-4F90-87B8-B49CA96A208D}" dt="2020-05-06T15:55:05.657" v="29" actId="478"/>
          <ac:spMkLst>
            <pc:docMk/>
            <pc:sldMk cId="251682121" sldId="272"/>
            <ac:spMk id="7" creationId="{C78B4452-FD54-42A8-9DA3-7D32EE84100A}"/>
          </ac:spMkLst>
        </pc:spChg>
        <pc:picChg chg="add mod">
          <ac:chgData name="Ammar" userId="5a31fc92-aeb8-4c41-8fc9-92b3eaa4b557" providerId="ADAL" clId="{D5558C5B-A85A-4F90-87B8-B49CA96A208D}" dt="2020-05-06T15:55:16.822" v="32" actId="1440"/>
          <ac:picMkLst>
            <pc:docMk/>
            <pc:sldMk cId="251682121" sldId="272"/>
            <ac:picMk id="3" creationId="{EABA6078-3559-4F9E-A74F-9C751268612C}"/>
          </ac:picMkLst>
        </pc:picChg>
        <pc:picChg chg="add mod">
          <ac:chgData name="Ammar" userId="5a31fc92-aeb8-4c41-8fc9-92b3eaa4b557" providerId="ADAL" clId="{D5558C5B-A85A-4F90-87B8-B49CA96A208D}" dt="2020-05-06T15:55:19.370" v="33" actId="1440"/>
          <ac:picMkLst>
            <pc:docMk/>
            <pc:sldMk cId="251682121" sldId="272"/>
            <ac:picMk id="6" creationId="{8189751D-E63A-4B5E-9C94-C6C9D04ED712}"/>
          </ac:picMkLst>
        </pc:picChg>
      </pc:sldChg>
      <pc:sldChg chg="addSp modSp mod">
        <pc:chgData name="Ammar" userId="5a31fc92-aeb8-4c41-8fc9-92b3eaa4b557" providerId="ADAL" clId="{D5558C5B-A85A-4F90-87B8-B49CA96A208D}" dt="2020-05-06T15:57:22.797" v="48"/>
        <pc:sldMkLst>
          <pc:docMk/>
          <pc:sldMk cId="2720424499" sldId="273"/>
        </pc:sldMkLst>
        <pc:spChg chg="mod">
          <ac:chgData name="Ammar" userId="5a31fc92-aeb8-4c41-8fc9-92b3eaa4b557" providerId="ADAL" clId="{D5558C5B-A85A-4F90-87B8-B49CA96A208D}" dt="2020-05-06T15:57:22.797" v="48"/>
          <ac:spMkLst>
            <pc:docMk/>
            <pc:sldMk cId="2720424499" sldId="273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6:17.279" v="41" actId="1440"/>
          <ac:picMkLst>
            <pc:docMk/>
            <pc:sldMk cId="2720424499" sldId="273"/>
            <ac:picMk id="6" creationId="{DA0C8236-DD8E-4EB6-9CC1-0AF82EE651E7}"/>
          </ac:picMkLst>
        </pc:picChg>
      </pc:sldChg>
      <pc:sldChg chg="addSp modSp mod">
        <pc:chgData name="Ammar" userId="5a31fc92-aeb8-4c41-8fc9-92b3eaa4b557" providerId="ADAL" clId="{D5558C5B-A85A-4F90-87B8-B49CA96A208D}" dt="2020-05-06T15:57:26.704" v="49"/>
        <pc:sldMkLst>
          <pc:docMk/>
          <pc:sldMk cId="546606826" sldId="274"/>
        </pc:sldMkLst>
        <pc:spChg chg="mod">
          <ac:chgData name="Ammar" userId="5a31fc92-aeb8-4c41-8fc9-92b3eaa4b557" providerId="ADAL" clId="{D5558C5B-A85A-4F90-87B8-B49CA96A208D}" dt="2020-05-06T15:57:26.704" v="49"/>
          <ac:spMkLst>
            <pc:docMk/>
            <pc:sldMk cId="546606826" sldId="274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7:13.800" v="47" actId="1440"/>
          <ac:picMkLst>
            <pc:docMk/>
            <pc:sldMk cId="546606826" sldId="274"/>
            <ac:picMk id="3" creationId="{0BD8B6D6-B008-4DF1-A9D0-F5962F5797EF}"/>
          </ac:picMkLst>
        </pc:picChg>
      </pc:sldChg>
      <pc:sldChg chg="addSp modSp mod">
        <pc:chgData name="Ammar" userId="5a31fc92-aeb8-4c41-8fc9-92b3eaa4b557" providerId="ADAL" clId="{D5558C5B-A85A-4F90-87B8-B49CA96A208D}" dt="2020-05-06T15:58:44.473" v="55" actId="1440"/>
        <pc:sldMkLst>
          <pc:docMk/>
          <pc:sldMk cId="2345566086" sldId="275"/>
        </pc:sldMkLst>
        <pc:spChg chg="mod">
          <ac:chgData name="Ammar" userId="5a31fc92-aeb8-4c41-8fc9-92b3eaa4b557" providerId="ADAL" clId="{D5558C5B-A85A-4F90-87B8-B49CA96A208D}" dt="2020-05-06T15:57:30.494" v="50"/>
          <ac:spMkLst>
            <pc:docMk/>
            <pc:sldMk cId="2345566086" sldId="275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8:44.473" v="55" actId="1440"/>
          <ac:picMkLst>
            <pc:docMk/>
            <pc:sldMk cId="2345566086" sldId="275"/>
            <ac:picMk id="3" creationId="{4EF9EAD0-4387-4B52-BBB5-BD3FEAC1F80F}"/>
          </ac:picMkLst>
        </pc:picChg>
      </pc:sldChg>
      <pc:sldChg chg="addSp delSp modSp add mod">
        <pc:chgData name="Ammar" userId="5a31fc92-aeb8-4c41-8fc9-92b3eaa4b557" providerId="ADAL" clId="{D5558C5B-A85A-4F90-87B8-B49CA96A208D}" dt="2020-05-06T16:16:54.087" v="86" actId="1440"/>
        <pc:sldMkLst>
          <pc:docMk/>
          <pc:sldMk cId="566852770" sldId="276"/>
        </pc:sldMkLst>
        <pc:spChg chg="del">
          <ac:chgData name="Ammar" userId="5a31fc92-aeb8-4c41-8fc9-92b3eaa4b557" providerId="ADAL" clId="{D5558C5B-A85A-4F90-87B8-B49CA96A208D}" dt="2020-05-06T16:14:01.552" v="72" actId="478"/>
          <ac:spMkLst>
            <pc:docMk/>
            <pc:sldMk cId="566852770" sldId="276"/>
            <ac:spMk id="4" creationId="{077FC48E-D3ED-4F44-9CA4-9BC2C09A2092}"/>
          </ac:spMkLst>
        </pc:spChg>
        <pc:spChg chg="del">
          <ac:chgData name="Ammar" userId="5a31fc92-aeb8-4c41-8fc9-92b3eaa4b557" providerId="ADAL" clId="{D5558C5B-A85A-4F90-87B8-B49CA96A208D}" dt="2020-05-06T16:14:02.176" v="73" actId="478"/>
          <ac:spMkLst>
            <pc:docMk/>
            <pc:sldMk cId="566852770" sldId="276"/>
            <ac:spMk id="5" creationId="{295EE2FF-572C-4289-ACE1-EE2BF37D3D7F}"/>
          </ac:spMkLst>
        </pc:spChg>
        <pc:spChg chg="mod">
          <ac:chgData name="Ammar" userId="5a31fc92-aeb8-4c41-8fc9-92b3eaa4b557" providerId="ADAL" clId="{D5558C5B-A85A-4F90-87B8-B49CA96A208D}" dt="2020-05-06T15:59:06.225" v="70" actId="20577"/>
          <ac:spMkLst>
            <pc:docMk/>
            <pc:sldMk cId="566852770" sldId="276"/>
            <ac:spMk id="9" creationId="{48F652FB-2BB1-40AE-A5E1-D584185B010A}"/>
          </ac:spMkLst>
        </pc:spChg>
        <pc:graphicFrameChg chg="del modGraphic">
          <ac:chgData name="Ammar" userId="5a31fc92-aeb8-4c41-8fc9-92b3eaa4b557" providerId="ADAL" clId="{D5558C5B-A85A-4F90-87B8-B49CA96A208D}" dt="2020-05-06T16:14:05.106" v="75" actId="478"/>
          <ac:graphicFrameMkLst>
            <pc:docMk/>
            <pc:sldMk cId="566852770" sldId="276"/>
            <ac:graphicFrameMk id="6" creationId="{666DC3AB-DD74-4946-B777-9DBA9CDFAC0F}"/>
          </ac:graphicFrameMkLst>
        </pc:graphicFrameChg>
        <pc:picChg chg="del">
          <ac:chgData name="Ammar" userId="5a31fc92-aeb8-4c41-8fc9-92b3eaa4b557" providerId="ADAL" clId="{D5558C5B-A85A-4F90-87B8-B49CA96A208D}" dt="2020-05-06T16:14:00.435" v="71" actId="478"/>
          <ac:picMkLst>
            <pc:docMk/>
            <pc:sldMk cId="566852770" sldId="276"/>
            <ac:picMk id="3" creationId="{4EF9EAD0-4387-4B52-BBB5-BD3FEAC1F80F}"/>
          </ac:picMkLst>
        </pc:picChg>
        <pc:picChg chg="add mod">
          <ac:chgData name="Ammar" userId="5a31fc92-aeb8-4c41-8fc9-92b3eaa4b557" providerId="ADAL" clId="{D5558C5B-A85A-4F90-87B8-B49CA96A208D}" dt="2020-05-06T16:16:47.351" v="84" actId="1440"/>
          <ac:picMkLst>
            <pc:docMk/>
            <pc:sldMk cId="566852770" sldId="276"/>
            <ac:picMk id="7" creationId="{13797215-4806-4A9B-9642-4F4C01B1F7C3}"/>
          </ac:picMkLst>
        </pc:picChg>
        <pc:picChg chg="add mod">
          <ac:chgData name="Ammar" userId="5a31fc92-aeb8-4c41-8fc9-92b3eaa4b557" providerId="ADAL" clId="{D5558C5B-A85A-4F90-87B8-B49CA96A208D}" dt="2020-05-06T16:16:49.703" v="85" actId="1440"/>
          <ac:picMkLst>
            <pc:docMk/>
            <pc:sldMk cId="566852770" sldId="276"/>
            <ac:picMk id="8" creationId="{7714A400-CC8D-412E-BD38-8C29335BCCC5}"/>
          </ac:picMkLst>
        </pc:picChg>
        <pc:picChg chg="add mod">
          <ac:chgData name="Ammar" userId="5a31fc92-aeb8-4c41-8fc9-92b3eaa4b557" providerId="ADAL" clId="{D5558C5B-A85A-4F90-87B8-B49CA96A208D}" dt="2020-05-06T16:16:54.087" v="86" actId="1440"/>
          <ac:picMkLst>
            <pc:docMk/>
            <pc:sldMk cId="566852770" sldId="276"/>
            <ac:picMk id="10" creationId="{13AF14F1-FDD9-468A-AA67-A2DA7316C6A4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C8577C-66CF-48FF-83BC-A913D119CC7A}" type="doc">
      <dgm:prSet loTypeId="urn:microsoft.com/office/officeart/2005/8/layout/hProcess4" loCatId="process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35EB7F-B3C8-4272-8691-988A6869B05E}">
      <dgm:prSet phldrT="[Text]"/>
      <dgm:spPr/>
      <dgm:t>
        <a:bodyPr/>
        <a:lstStyle/>
        <a:p>
          <a:r>
            <a:rPr lang="en-US" dirty="0"/>
            <a:t>1 Presentation Tier</a:t>
          </a:r>
        </a:p>
      </dgm:t>
    </dgm:pt>
    <dgm:pt modelId="{8C81B9A4-FD25-4BD2-9B7F-178F320B0EAA}" type="parTrans" cxnId="{4B83381D-0595-4E08-975B-F37C6AF4F586}">
      <dgm:prSet/>
      <dgm:spPr/>
      <dgm:t>
        <a:bodyPr/>
        <a:lstStyle/>
        <a:p>
          <a:endParaRPr lang="en-US"/>
        </a:p>
      </dgm:t>
    </dgm:pt>
    <dgm:pt modelId="{323ABB74-9C48-401E-96C1-0C13AE8EFA6B}" type="sibTrans" cxnId="{4B83381D-0595-4E08-975B-F37C6AF4F586}">
      <dgm:prSet/>
      <dgm:spPr/>
      <dgm:t>
        <a:bodyPr/>
        <a:lstStyle/>
        <a:p>
          <a:endParaRPr lang="en-US"/>
        </a:p>
      </dgm:t>
    </dgm:pt>
    <dgm:pt modelId="{82F40B86-8F14-41CC-8E75-EE26B0B12064}">
      <dgm:prSet phldrT="[Text]"/>
      <dgm:spPr/>
      <dgm:t>
        <a:bodyPr/>
        <a:lstStyle/>
        <a:p>
          <a:r>
            <a:rPr lang="en-US" dirty="0"/>
            <a:t>2 Business Tier</a:t>
          </a:r>
        </a:p>
      </dgm:t>
    </dgm:pt>
    <dgm:pt modelId="{77A3F29C-B1CA-49AC-8F90-F63D7AF9A204}" type="parTrans" cxnId="{C5A44304-E311-479E-83B6-D47EB24F9F1E}">
      <dgm:prSet/>
      <dgm:spPr/>
      <dgm:t>
        <a:bodyPr/>
        <a:lstStyle/>
        <a:p>
          <a:endParaRPr lang="en-US"/>
        </a:p>
      </dgm:t>
    </dgm:pt>
    <dgm:pt modelId="{E9D06C21-2B6C-4427-92C8-2A4E7B122B89}" type="sibTrans" cxnId="{C5A44304-E311-479E-83B6-D47EB24F9F1E}">
      <dgm:prSet/>
      <dgm:spPr/>
      <dgm:t>
        <a:bodyPr/>
        <a:lstStyle/>
        <a:p>
          <a:endParaRPr lang="en-US"/>
        </a:p>
      </dgm:t>
    </dgm:pt>
    <dgm:pt modelId="{F15B12DB-AC21-4B0D-82DB-646879B74B6F}">
      <dgm:prSet phldrT="[Text]"/>
      <dgm:spPr/>
      <dgm:t>
        <a:bodyPr/>
        <a:lstStyle/>
        <a:p>
          <a:r>
            <a:rPr lang="en-US" dirty="0"/>
            <a:t>3 Data Tier</a:t>
          </a:r>
        </a:p>
      </dgm:t>
    </dgm:pt>
    <dgm:pt modelId="{C81CF64E-6FA0-4A06-A917-46DAE19ACA42}" type="parTrans" cxnId="{279F842D-3A6E-4507-BD0F-0D74D3770084}">
      <dgm:prSet/>
      <dgm:spPr/>
      <dgm:t>
        <a:bodyPr/>
        <a:lstStyle/>
        <a:p>
          <a:endParaRPr lang="en-US"/>
        </a:p>
      </dgm:t>
    </dgm:pt>
    <dgm:pt modelId="{D78C3D47-6787-4DB6-8995-E7F26CEBB33C}" type="sibTrans" cxnId="{279F842D-3A6E-4507-BD0F-0D74D3770084}">
      <dgm:prSet/>
      <dgm:spPr/>
      <dgm:t>
        <a:bodyPr/>
        <a:lstStyle/>
        <a:p>
          <a:endParaRPr lang="en-US"/>
        </a:p>
      </dgm:t>
    </dgm:pt>
    <dgm:pt modelId="{524D3658-85ED-47E1-AAE6-F3656CCE489E}">
      <dgm:prSet phldrT="[Text]"/>
      <dgm:spPr/>
      <dgm:t>
        <a:bodyPr/>
        <a:lstStyle/>
        <a:p>
          <a:r>
            <a:rPr lang="en-US" dirty="0"/>
            <a:t>Web pages interface using a browser</a:t>
          </a:r>
        </a:p>
      </dgm:t>
    </dgm:pt>
    <dgm:pt modelId="{93EEB8A9-4F9E-4045-875B-06CF5F9BF048}" type="parTrans" cxnId="{F2A99684-949E-4199-82C2-6D346F4B524E}">
      <dgm:prSet/>
      <dgm:spPr/>
      <dgm:t>
        <a:bodyPr/>
        <a:lstStyle/>
        <a:p>
          <a:endParaRPr lang="en-US"/>
        </a:p>
      </dgm:t>
    </dgm:pt>
    <dgm:pt modelId="{5A041F9F-5B85-411F-8B05-A85288E0CF77}" type="sibTrans" cxnId="{F2A99684-949E-4199-82C2-6D346F4B524E}">
      <dgm:prSet/>
      <dgm:spPr/>
      <dgm:t>
        <a:bodyPr/>
        <a:lstStyle/>
        <a:p>
          <a:endParaRPr lang="en-US"/>
        </a:p>
      </dgm:t>
    </dgm:pt>
    <dgm:pt modelId="{7DC6F725-3642-41CB-AC5C-5582760AB4A0}">
      <dgm:prSet phldrT="[Text]"/>
      <dgm:spPr/>
      <dgm:t>
        <a:bodyPr/>
        <a:lstStyle/>
        <a:p>
          <a:r>
            <a:rPr lang="en-US" dirty="0"/>
            <a:t>Web API’s to process user requests and data</a:t>
          </a:r>
        </a:p>
      </dgm:t>
    </dgm:pt>
    <dgm:pt modelId="{A258D732-E229-460F-BC7B-854962C419B6}" type="parTrans" cxnId="{E9B25117-E232-4F70-9DDB-5603EFA1DA60}">
      <dgm:prSet/>
      <dgm:spPr/>
      <dgm:t>
        <a:bodyPr/>
        <a:lstStyle/>
        <a:p>
          <a:endParaRPr lang="en-US"/>
        </a:p>
      </dgm:t>
    </dgm:pt>
    <dgm:pt modelId="{48DE6DCC-8A60-4962-8B85-493F707B1662}" type="sibTrans" cxnId="{E9B25117-E232-4F70-9DDB-5603EFA1DA60}">
      <dgm:prSet/>
      <dgm:spPr/>
      <dgm:t>
        <a:bodyPr/>
        <a:lstStyle/>
        <a:p>
          <a:endParaRPr lang="en-US"/>
        </a:p>
      </dgm:t>
    </dgm:pt>
    <dgm:pt modelId="{341A6210-0D64-414E-A533-22D2AD064A42}">
      <dgm:prSet phldrT="[Text]"/>
      <dgm:spPr/>
      <dgm:t>
        <a:bodyPr/>
        <a:lstStyle/>
        <a:p>
          <a:r>
            <a:rPr lang="en-US" dirty="0"/>
            <a:t>Storage for data about products and users</a:t>
          </a:r>
        </a:p>
      </dgm:t>
    </dgm:pt>
    <dgm:pt modelId="{8ABF4C16-5A2C-4DBD-9AE7-A4F8AA9C0B97}" type="parTrans" cxnId="{BF540673-7714-4323-B18B-613B085C6318}">
      <dgm:prSet/>
      <dgm:spPr/>
      <dgm:t>
        <a:bodyPr/>
        <a:lstStyle/>
        <a:p>
          <a:endParaRPr lang="en-US"/>
        </a:p>
      </dgm:t>
    </dgm:pt>
    <dgm:pt modelId="{3EDD43FC-7EF2-41FE-B029-48181EA25E0A}" type="sibTrans" cxnId="{BF540673-7714-4323-B18B-613B085C6318}">
      <dgm:prSet/>
      <dgm:spPr/>
      <dgm:t>
        <a:bodyPr/>
        <a:lstStyle/>
        <a:p>
          <a:endParaRPr lang="en-US"/>
        </a:p>
      </dgm:t>
    </dgm:pt>
    <dgm:pt modelId="{D45659E5-681B-44D9-8AE2-50EF78C14928}" type="pres">
      <dgm:prSet presAssocID="{0FC8577C-66CF-48FF-83BC-A913D119CC7A}" presName="Name0" presStyleCnt="0">
        <dgm:presLayoutVars>
          <dgm:dir/>
          <dgm:animLvl val="lvl"/>
          <dgm:resizeHandles val="exact"/>
        </dgm:presLayoutVars>
      </dgm:prSet>
      <dgm:spPr/>
    </dgm:pt>
    <dgm:pt modelId="{709846E3-3954-485F-969E-6237F6E190BC}" type="pres">
      <dgm:prSet presAssocID="{0FC8577C-66CF-48FF-83BC-A913D119CC7A}" presName="tSp" presStyleCnt="0"/>
      <dgm:spPr/>
    </dgm:pt>
    <dgm:pt modelId="{3DFDBB86-D595-449E-9F8A-EC375CFBA1A4}" type="pres">
      <dgm:prSet presAssocID="{0FC8577C-66CF-48FF-83BC-A913D119CC7A}" presName="bSp" presStyleCnt="0"/>
      <dgm:spPr/>
    </dgm:pt>
    <dgm:pt modelId="{4757829B-0778-4FED-AB36-4BA35B2F658F}" type="pres">
      <dgm:prSet presAssocID="{0FC8577C-66CF-48FF-83BC-A913D119CC7A}" presName="process" presStyleCnt="0"/>
      <dgm:spPr/>
    </dgm:pt>
    <dgm:pt modelId="{B1DF4FA6-FF71-45B1-A437-05F32E1F3514}" type="pres">
      <dgm:prSet presAssocID="{7435EB7F-B3C8-4272-8691-988A6869B05E}" presName="composite1" presStyleCnt="0"/>
      <dgm:spPr/>
    </dgm:pt>
    <dgm:pt modelId="{A682FD65-AC55-4E51-B044-6F3F05C3B304}" type="pres">
      <dgm:prSet presAssocID="{7435EB7F-B3C8-4272-8691-988A6869B05E}" presName="dummyNode1" presStyleLbl="node1" presStyleIdx="0" presStyleCnt="3"/>
      <dgm:spPr/>
    </dgm:pt>
    <dgm:pt modelId="{85D1C1BE-78DA-47FF-8CC1-CA24E49D9490}" type="pres">
      <dgm:prSet presAssocID="{7435EB7F-B3C8-4272-8691-988A6869B05E}" presName="childNode1" presStyleLbl="bgAcc1" presStyleIdx="0" presStyleCnt="3">
        <dgm:presLayoutVars>
          <dgm:bulletEnabled val="1"/>
        </dgm:presLayoutVars>
      </dgm:prSet>
      <dgm:spPr/>
    </dgm:pt>
    <dgm:pt modelId="{D6A0ED1C-43D5-4CFA-A5EF-9B32DE3842D8}" type="pres">
      <dgm:prSet presAssocID="{7435EB7F-B3C8-4272-8691-988A6869B05E}" presName="childNode1tx" presStyleLbl="bgAcc1" presStyleIdx="0" presStyleCnt="3">
        <dgm:presLayoutVars>
          <dgm:bulletEnabled val="1"/>
        </dgm:presLayoutVars>
      </dgm:prSet>
      <dgm:spPr/>
    </dgm:pt>
    <dgm:pt modelId="{DC7CB0A3-1DC4-4DF9-82EB-9752976AE790}" type="pres">
      <dgm:prSet presAssocID="{7435EB7F-B3C8-4272-8691-988A6869B05E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D8E373C1-49BD-4CD1-A7C3-38420CB2AC1C}" type="pres">
      <dgm:prSet presAssocID="{7435EB7F-B3C8-4272-8691-988A6869B05E}" presName="connSite1" presStyleCnt="0"/>
      <dgm:spPr/>
    </dgm:pt>
    <dgm:pt modelId="{AD19D5A5-4684-400C-A293-329C147647FA}" type="pres">
      <dgm:prSet presAssocID="{323ABB74-9C48-401E-96C1-0C13AE8EFA6B}" presName="Name9" presStyleLbl="sibTrans2D1" presStyleIdx="0" presStyleCnt="2"/>
      <dgm:spPr/>
    </dgm:pt>
    <dgm:pt modelId="{5A8E6C70-991F-4D50-879B-1F08A30DD1ED}" type="pres">
      <dgm:prSet presAssocID="{82F40B86-8F14-41CC-8E75-EE26B0B12064}" presName="composite2" presStyleCnt="0"/>
      <dgm:spPr/>
    </dgm:pt>
    <dgm:pt modelId="{4EC3EB09-66FE-490B-8A61-E77BF4D10199}" type="pres">
      <dgm:prSet presAssocID="{82F40B86-8F14-41CC-8E75-EE26B0B12064}" presName="dummyNode2" presStyleLbl="node1" presStyleIdx="0" presStyleCnt="3"/>
      <dgm:spPr/>
    </dgm:pt>
    <dgm:pt modelId="{68B326CA-1C9C-43C8-978E-70A7DE3388E2}" type="pres">
      <dgm:prSet presAssocID="{82F40B86-8F14-41CC-8E75-EE26B0B12064}" presName="childNode2" presStyleLbl="bgAcc1" presStyleIdx="1" presStyleCnt="3">
        <dgm:presLayoutVars>
          <dgm:bulletEnabled val="1"/>
        </dgm:presLayoutVars>
      </dgm:prSet>
      <dgm:spPr/>
    </dgm:pt>
    <dgm:pt modelId="{89F3B75C-5101-4986-A956-0F90479EBAD0}" type="pres">
      <dgm:prSet presAssocID="{82F40B86-8F14-41CC-8E75-EE26B0B12064}" presName="childNode2tx" presStyleLbl="bgAcc1" presStyleIdx="1" presStyleCnt="3">
        <dgm:presLayoutVars>
          <dgm:bulletEnabled val="1"/>
        </dgm:presLayoutVars>
      </dgm:prSet>
      <dgm:spPr/>
    </dgm:pt>
    <dgm:pt modelId="{464EADDE-52A5-4977-B14A-E01686343B20}" type="pres">
      <dgm:prSet presAssocID="{82F40B86-8F14-41CC-8E75-EE26B0B12064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D27B61DA-2199-4FCA-B7B2-EACD2A4E1B06}" type="pres">
      <dgm:prSet presAssocID="{82F40B86-8F14-41CC-8E75-EE26B0B12064}" presName="connSite2" presStyleCnt="0"/>
      <dgm:spPr/>
    </dgm:pt>
    <dgm:pt modelId="{140DE34D-AA1A-4EC7-A441-7C2991E021FE}" type="pres">
      <dgm:prSet presAssocID="{E9D06C21-2B6C-4427-92C8-2A4E7B122B89}" presName="Name18" presStyleLbl="sibTrans2D1" presStyleIdx="1" presStyleCnt="2"/>
      <dgm:spPr/>
    </dgm:pt>
    <dgm:pt modelId="{CB345781-62B3-4BCF-8DCB-151946D58671}" type="pres">
      <dgm:prSet presAssocID="{F15B12DB-AC21-4B0D-82DB-646879B74B6F}" presName="composite1" presStyleCnt="0"/>
      <dgm:spPr/>
    </dgm:pt>
    <dgm:pt modelId="{53C41E12-3337-446C-AD8E-AC349F3407A3}" type="pres">
      <dgm:prSet presAssocID="{F15B12DB-AC21-4B0D-82DB-646879B74B6F}" presName="dummyNode1" presStyleLbl="node1" presStyleIdx="1" presStyleCnt="3"/>
      <dgm:spPr/>
    </dgm:pt>
    <dgm:pt modelId="{5DCDF609-FD08-47AC-9428-93DF41C5AA0A}" type="pres">
      <dgm:prSet presAssocID="{F15B12DB-AC21-4B0D-82DB-646879B74B6F}" presName="childNode1" presStyleLbl="bgAcc1" presStyleIdx="2" presStyleCnt="3">
        <dgm:presLayoutVars>
          <dgm:bulletEnabled val="1"/>
        </dgm:presLayoutVars>
      </dgm:prSet>
      <dgm:spPr/>
    </dgm:pt>
    <dgm:pt modelId="{2FE59E76-08A7-4F6F-BA34-73ABDB516EA7}" type="pres">
      <dgm:prSet presAssocID="{F15B12DB-AC21-4B0D-82DB-646879B74B6F}" presName="childNode1tx" presStyleLbl="bgAcc1" presStyleIdx="2" presStyleCnt="3">
        <dgm:presLayoutVars>
          <dgm:bulletEnabled val="1"/>
        </dgm:presLayoutVars>
      </dgm:prSet>
      <dgm:spPr/>
    </dgm:pt>
    <dgm:pt modelId="{02D175D7-281F-4A99-8D46-A37E24598D7B}" type="pres">
      <dgm:prSet presAssocID="{F15B12DB-AC21-4B0D-82DB-646879B74B6F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22CB88DB-47A5-4FEE-BA36-5584C67C64FE}" type="pres">
      <dgm:prSet presAssocID="{F15B12DB-AC21-4B0D-82DB-646879B74B6F}" presName="connSite1" presStyleCnt="0"/>
      <dgm:spPr/>
    </dgm:pt>
  </dgm:ptLst>
  <dgm:cxnLst>
    <dgm:cxn modelId="{C5A44304-E311-479E-83B6-D47EB24F9F1E}" srcId="{0FC8577C-66CF-48FF-83BC-A913D119CC7A}" destId="{82F40B86-8F14-41CC-8E75-EE26B0B12064}" srcOrd="1" destOrd="0" parTransId="{77A3F29C-B1CA-49AC-8F90-F63D7AF9A204}" sibTransId="{E9D06C21-2B6C-4427-92C8-2A4E7B122B89}"/>
    <dgm:cxn modelId="{E9B25117-E232-4F70-9DDB-5603EFA1DA60}" srcId="{82F40B86-8F14-41CC-8E75-EE26B0B12064}" destId="{7DC6F725-3642-41CB-AC5C-5582760AB4A0}" srcOrd="0" destOrd="0" parTransId="{A258D732-E229-460F-BC7B-854962C419B6}" sibTransId="{48DE6DCC-8A60-4962-8B85-493F707B1662}"/>
    <dgm:cxn modelId="{39842B1C-16B4-4D73-BDF2-E929315E9EB2}" type="presOf" srcId="{341A6210-0D64-414E-A533-22D2AD064A42}" destId="{2FE59E76-08A7-4F6F-BA34-73ABDB516EA7}" srcOrd="1" destOrd="0" presId="urn:microsoft.com/office/officeart/2005/8/layout/hProcess4"/>
    <dgm:cxn modelId="{4B83381D-0595-4E08-975B-F37C6AF4F586}" srcId="{0FC8577C-66CF-48FF-83BC-A913D119CC7A}" destId="{7435EB7F-B3C8-4272-8691-988A6869B05E}" srcOrd="0" destOrd="0" parTransId="{8C81B9A4-FD25-4BD2-9B7F-178F320B0EAA}" sibTransId="{323ABB74-9C48-401E-96C1-0C13AE8EFA6B}"/>
    <dgm:cxn modelId="{279F842D-3A6E-4507-BD0F-0D74D3770084}" srcId="{0FC8577C-66CF-48FF-83BC-A913D119CC7A}" destId="{F15B12DB-AC21-4B0D-82DB-646879B74B6F}" srcOrd="2" destOrd="0" parTransId="{C81CF64E-6FA0-4A06-A917-46DAE19ACA42}" sibTransId="{D78C3D47-6787-4DB6-8995-E7F26CEBB33C}"/>
    <dgm:cxn modelId="{B8C4B330-3C93-4BD9-81B3-5D4634D5E410}" type="presOf" srcId="{323ABB74-9C48-401E-96C1-0C13AE8EFA6B}" destId="{AD19D5A5-4684-400C-A293-329C147647FA}" srcOrd="0" destOrd="0" presId="urn:microsoft.com/office/officeart/2005/8/layout/hProcess4"/>
    <dgm:cxn modelId="{E8F9D935-B2B1-4CCF-BB4B-AE19858B7361}" type="presOf" srcId="{F15B12DB-AC21-4B0D-82DB-646879B74B6F}" destId="{02D175D7-281F-4A99-8D46-A37E24598D7B}" srcOrd="0" destOrd="0" presId="urn:microsoft.com/office/officeart/2005/8/layout/hProcess4"/>
    <dgm:cxn modelId="{8599263A-E663-4C49-8F92-AE8832BDA181}" type="presOf" srcId="{524D3658-85ED-47E1-AAE6-F3656CCE489E}" destId="{D6A0ED1C-43D5-4CFA-A5EF-9B32DE3842D8}" srcOrd="1" destOrd="0" presId="urn:microsoft.com/office/officeart/2005/8/layout/hProcess4"/>
    <dgm:cxn modelId="{DBA82445-5FB3-49D6-BA94-6CDCCEA019D4}" type="presOf" srcId="{7DC6F725-3642-41CB-AC5C-5582760AB4A0}" destId="{89F3B75C-5101-4986-A956-0F90479EBAD0}" srcOrd="1" destOrd="0" presId="urn:microsoft.com/office/officeart/2005/8/layout/hProcess4"/>
    <dgm:cxn modelId="{52AE694A-4D75-4C31-9828-16186684C682}" type="presOf" srcId="{82F40B86-8F14-41CC-8E75-EE26B0B12064}" destId="{464EADDE-52A5-4977-B14A-E01686343B20}" srcOrd="0" destOrd="0" presId="urn:microsoft.com/office/officeart/2005/8/layout/hProcess4"/>
    <dgm:cxn modelId="{8E9E796F-88E5-432F-A8A9-21CF134E5920}" type="presOf" srcId="{524D3658-85ED-47E1-AAE6-F3656CCE489E}" destId="{85D1C1BE-78DA-47FF-8CC1-CA24E49D9490}" srcOrd="0" destOrd="0" presId="urn:microsoft.com/office/officeart/2005/8/layout/hProcess4"/>
    <dgm:cxn modelId="{BF540673-7714-4323-B18B-613B085C6318}" srcId="{F15B12DB-AC21-4B0D-82DB-646879B74B6F}" destId="{341A6210-0D64-414E-A533-22D2AD064A42}" srcOrd="0" destOrd="0" parTransId="{8ABF4C16-5A2C-4DBD-9AE7-A4F8AA9C0B97}" sibTransId="{3EDD43FC-7EF2-41FE-B029-48181EA25E0A}"/>
    <dgm:cxn modelId="{F2A99684-949E-4199-82C2-6D346F4B524E}" srcId="{7435EB7F-B3C8-4272-8691-988A6869B05E}" destId="{524D3658-85ED-47E1-AAE6-F3656CCE489E}" srcOrd="0" destOrd="0" parTransId="{93EEB8A9-4F9E-4045-875B-06CF5F9BF048}" sibTransId="{5A041F9F-5B85-411F-8B05-A85288E0CF77}"/>
    <dgm:cxn modelId="{C941F6A5-7A00-4236-8E16-2D8174827C66}" type="presOf" srcId="{7435EB7F-B3C8-4272-8691-988A6869B05E}" destId="{DC7CB0A3-1DC4-4DF9-82EB-9752976AE790}" srcOrd="0" destOrd="0" presId="urn:microsoft.com/office/officeart/2005/8/layout/hProcess4"/>
    <dgm:cxn modelId="{5051B4B0-3766-45DC-9365-A560A94DC601}" type="presOf" srcId="{0FC8577C-66CF-48FF-83BC-A913D119CC7A}" destId="{D45659E5-681B-44D9-8AE2-50EF78C14928}" srcOrd="0" destOrd="0" presId="urn:microsoft.com/office/officeart/2005/8/layout/hProcess4"/>
    <dgm:cxn modelId="{4B51F7B1-742A-44D6-BF08-D6D9E6910F82}" type="presOf" srcId="{7DC6F725-3642-41CB-AC5C-5582760AB4A0}" destId="{68B326CA-1C9C-43C8-978E-70A7DE3388E2}" srcOrd="0" destOrd="0" presId="urn:microsoft.com/office/officeart/2005/8/layout/hProcess4"/>
    <dgm:cxn modelId="{E2F792BE-58C5-4E9F-9BC8-7EB4A07DE909}" type="presOf" srcId="{E9D06C21-2B6C-4427-92C8-2A4E7B122B89}" destId="{140DE34D-AA1A-4EC7-A441-7C2991E021FE}" srcOrd="0" destOrd="0" presId="urn:microsoft.com/office/officeart/2005/8/layout/hProcess4"/>
    <dgm:cxn modelId="{372A3BFC-C828-4722-A56E-6FA4CF15AEDF}" type="presOf" srcId="{341A6210-0D64-414E-A533-22D2AD064A42}" destId="{5DCDF609-FD08-47AC-9428-93DF41C5AA0A}" srcOrd="0" destOrd="0" presId="urn:microsoft.com/office/officeart/2005/8/layout/hProcess4"/>
    <dgm:cxn modelId="{FDB89E71-B546-4188-B37E-D2EA00FEAD61}" type="presParOf" srcId="{D45659E5-681B-44D9-8AE2-50EF78C14928}" destId="{709846E3-3954-485F-969E-6237F6E190BC}" srcOrd="0" destOrd="0" presId="urn:microsoft.com/office/officeart/2005/8/layout/hProcess4"/>
    <dgm:cxn modelId="{5E124A2C-E980-4D25-B30F-2F9D486E34F7}" type="presParOf" srcId="{D45659E5-681B-44D9-8AE2-50EF78C14928}" destId="{3DFDBB86-D595-449E-9F8A-EC375CFBA1A4}" srcOrd="1" destOrd="0" presId="urn:microsoft.com/office/officeart/2005/8/layout/hProcess4"/>
    <dgm:cxn modelId="{1C3AD6EA-4E2E-4E4C-B82E-C0A4F82CE14C}" type="presParOf" srcId="{D45659E5-681B-44D9-8AE2-50EF78C14928}" destId="{4757829B-0778-4FED-AB36-4BA35B2F658F}" srcOrd="2" destOrd="0" presId="urn:microsoft.com/office/officeart/2005/8/layout/hProcess4"/>
    <dgm:cxn modelId="{77F2B275-0CD9-44BC-868E-1622CCCF3EF0}" type="presParOf" srcId="{4757829B-0778-4FED-AB36-4BA35B2F658F}" destId="{B1DF4FA6-FF71-45B1-A437-05F32E1F3514}" srcOrd="0" destOrd="0" presId="urn:microsoft.com/office/officeart/2005/8/layout/hProcess4"/>
    <dgm:cxn modelId="{86D34D41-4F5D-4B52-9A24-B71C71ACDC8F}" type="presParOf" srcId="{B1DF4FA6-FF71-45B1-A437-05F32E1F3514}" destId="{A682FD65-AC55-4E51-B044-6F3F05C3B304}" srcOrd="0" destOrd="0" presId="urn:microsoft.com/office/officeart/2005/8/layout/hProcess4"/>
    <dgm:cxn modelId="{8D355EA1-26BA-48A4-BADD-AB8EA1B12453}" type="presParOf" srcId="{B1DF4FA6-FF71-45B1-A437-05F32E1F3514}" destId="{85D1C1BE-78DA-47FF-8CC1-CA24E49D9490}" srcOrd="1" destOrd="0" presId="urn:microsoft.com/office/officeart/2005/8/layout/hProcess4"/>
    <dgm:cxn modelId="{A6836261-604D-46C2-8CE4-25F33D31DBE2}" type="presParOf" srcId="{B1DF4FA6-FF71-45B1-A437-05F32E1F3514}" destId="{D6A0ED1C-43D5-4CFA-A5EF-9B32DE3842D8}" srcOrd="2" destOrd="0" presId="urn:microsoft.com/office/officeart/2005/8/layout/hProcess4"/>
    <dgm:cxn modelId="{2439D32A-5A0D-4C4C-8BED-01BC9214883B}" type="presParOf" srcId="{B1DF4FA6-FF71-45B1-A437-05F32E1F3514}" destId="{DC7CB0A3-1DC4-4DF9-82EB-9752976AE790}" srcOrd="3" destOrd="0" presId="urn:microsoft.com/office/officeart/2005/8/layout/hProcess4"/>
    <dgm:cxn modelId="{EFACF127-A159-4383-8D98-0AB5AED57660}" type="presParOf" srcId="{B1DF4FA6-FF71-45B1-A437-05F32E1F3514}" destId="{D8E373C1-49BD-4CD1-A7C3-38420CB2AC1C}" srcOrd="4" destOrd="0" presId="urn:microsoft.com/office/officeart/2005/8/layout/hProcess4"/>
    <dgm:cxn modelId="{01DD44E6-6B21-4E71-A66A-44F7CF56E27B}" type="presParOf" srcId="{4757829B-0778-4FED-AB36-4BA35B2F658F}" destId="{AD19D5A5-4684-400C-A293-329C147647FA}" srcOrd="1" destOrd="0" presId="urn:microsoft.com/office/officeart/2005/8/layout/hProcess4"/>
    <dgm:cxn modelId="{8D0948DE-AF96-44E0-A94B-7504BD2B906A}" type="presParOf" srcId="{4757829B-0778-4FED-AB36-4BA35B2F658F}" destId="{5A8E6C70-991F-4D50-879B-1F08A30DD1ED}" srcOrd="2" destOrd="0" presId="urn:microsoft.com/office/officeart/2005/8/layout/hProcess4"/>
    <dgm:cxn modelId="{1F4FD2BE-0587-4A7A-80FE-5377E6EF3B4E}" type="presParOf" srcId="{5A8E6C70-991F-4D50-879B-1F08A30DD1ED}" destId="{4EC3EB09-66FE-490B-8A61-E77BF4D10199}" srcOrd="0" destOrd="0" presId="urn:microsoft.com/office/officeart/2005/8/layout/hProcess4"/>
    <dgm:cxn modelId="{C716CF74-88C9-49E1-8353-D20B8EC90948}" type="presParOf" srcId="{5A8E6C70-991F-4D50-879B-1F08A30DD1ED}" destId="{68B326CA-1C9C-43C8-978E-70A7DE3388E2}" srcOrd="1" destOrd="0" presId="urn:microsoft.com/office/officeart/2005/8/layout/hProcess4"/>
    <dgm:cxn modelId="{02AB7C74-FCA0-4B7A-B98E-E87B7EA288B6}" type="presParOf" srcId="{5A8E6C70-991F-4D50-879B-1F08A30DD1ED}" destId="{89F3B75C-5101-4986-A956-0F90479EBAD0}" srcOrd="2" destOrd="0" presId="urn:microsoft.com/office/officeart/2005/8/layout/hProcess4"/>
    <dgm:cxn modelId="{0BB41131-2A4C-4FD8-8CFA-4A9C73A15808}" type="presParOf" srcId="{5A8E6C70-991F-4D50-879B-1F08A30DD1ED}" destId="{464EADDE-52A5-4977-B14A-E01686343B20}" srcOrd="3" destOrd="0" presId="urn:microsoft.com/office/officeart/2005/8/layout/hProcess4"/>
    <dgm:cxn modelId="{A8A5D0FD-9EC8-4D8B-B461-8D896BE0DA6B}" type="presParOf" srcId="{5A8E6C70-991F-4D50-879B-1F08A30DD1ED}" destId="{D27B61DA-2199-4FCA-B7B2-EACD2A4E1B06}" srcOrd="4" destOrd="0" presId="urn:microsoft.com/office/officeart/2005/8/layout/hProcess4"/>
    <dgm:cxn modelId="{69D600BE-4974-4774-978E-A0E48B69FCCF}" type="presParOf" srcId="{4757829B-0778-4FED-AB36-4BA35B2F658F}" destId="{140DE34D-AA1A-4EC7-A441-7C2991E021FE}" srcOrd="3" destOrd="0" presId="urn:microsoft.com/office/officeart/2005/8/layout/hProcess4"/>
    <dgm:cxn modelId="{13346CEC-9EFB-495A-A34D-FA2CA504531E}" type="presParOf" srcId="{4757829B-0778-4FED-AB36-4BA35B2F658F}" destId="{CB345781-62B3-4BCF-8DCB-151946D58671}" srcOrd="4" destOrd="0" presId="urn:microsoft.com/office/officeart/2005/8/layout/hProcess4"/>
    <dgm:cxn modelId="{F013290A-75FD-4DB1-9890-C6D170F01949}" type="presParOf" srcId="{CB345781-62B3-4BCF-8DCB-151946D58671}" destId="{53C41E12-3337-446C-AD8E-AC349F3407A3}" srcOrd="0" destOrd="0" presId="urn:microsoft.com/office/officeart/2005/8/layout/hProcess4"/>
    <dgm:cxn modelId="{214D0008-95F5-4D63-A143-9B20ED5E0DA1}" type="presParOf" srcId="{CB345781-62B3-4BCF-8DCB-151946D58671}" destId="{5DCDF609-FD08-47AC-9428-93DF41C5AA0A}" srcOrd="1" destOrd="0" presId="urn:microsoft.com/office/officeart/2005/8/layout/hProcess4"/>
    <dgm:cxn modelId="{5ABE86C9-AE96-485B-B7CE-E64FFC8CFCFB}" type="presParOf" srcId="{CB345781-62B3-4BCF-8DCB-151946D58671}" destId="{2FE59E76-08A7-4F6F-BA34-73ABDB516EA7}" srcOrd="2" destOrd="0" presId="urn:microsoft.com/office/officeart/2005/8/layout/hProcess4"/>
    <dgm:cxn modelId="{2A9DD6D0-C3A1-444C-8833-D2E431C36BE3}" type="presParOf" srcId="{CB345781-62B3-4BCF-8DCB-151946D58671}" destId="{02D175D7-281F-4A99-8D46-A37E24598D7B}" srcOrd="3" destOrd="0" presId="urn:microsoft.com/office/officeart/2005/8/layout/hProcess4"/>
    <dgm:cxn modelId="{10F0EF9E-ABF9-4936-A5CC-BF3DC900E3B7}" type="presParOf" srcId="{CB345781-62B3-4BCF-8DCB-151946D58671}" destId="{22CB88DB-47A5-4FEE-BA36-5584C67C64FE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2E8A29-955A-4C7C-A174-3E9DCD4DC89B}">
      <dgm:prSet phldrT="[Text]"/>
      <dgm:spPr/>
      <dgm:t>
        <a:bodyPr/>
        <a:lstStyle/>
        <a:p>
          <a:r>
            <a:rPr lang="en-US" dirty="0"/>
            <a:t>Frontend</a:t>
          </a:r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n-U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n-US"/>
        </a:p>
      </dgm:t>
    </dgm:pt>
    <dgm:pt modelId="{23A0DE4A-FE92-496E-B335-3433CEFB74E9}">
      <dgm:prSet phldrT="[Text]"/>
      <dgm:spPr/>
      <dgm:t>
        <a:bodyPr/>
        <a:lstStyle/>
        <a:p>
          <a:r>
            <a:rPr lang="en-US" dirty="0"/>
            <a:t>ReactJS JS library</a:t>
          </a:r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n-U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n-US"/>
        </a:p>
      </dgm:t>
    </dgm:pt>
    <dgm:pt modelId="{97AFB725-9839-43BA-B026-0DD6AA03AD9C}">
      <dgm:prSet phldrT="[Text]"/>
      <dgm:spPr/>
      <dgm:t>
        <a:bodyPr/>
        <a:lstStyle/>
        <a:p>
          <a:r>
            <a:rPr lang="en-US" dirty="0"/>
            <a:t>HTML5</a:t>
          </a:r>
        </a:p>
      </dgm:t>
    </dgm:pt>
    <dgm:pt modelId="{CC01022B-5039-457F-931E-79459E3C1DC4}" type="parTrans" cxnId="{97004F90-D1DB-4A84-A8AE-504DE1F07341}">
      <dgm:prSet/>
      <dgm:spPr/>
      <dgm:t>
        <a:bodyPr/>
        <a:lstStyle/>
        <a:p>
          <a:endParaRPr lang="en-US"/>
        </a:p>
      </dgm:t>
    </dgm:pt>
    <dgm:pt modelId="{D5C26250-A06D-4B41-BC14-92648809C21F}" type="sibTrans" cxnId="{97004F90-D1DB-4A84-A8AE-504DE1F07341}">
      <dgm:prSet/>
      <dgm:spPr/>
      <dgm:t>
        <a:bodyPr/>
        <a:lstStyle/>
        <a:p>
          <a:endParaRPr lang="en-US"/>
        </a:p>
      </dgm:t>
    </dgm:pt>
    <dgm:pt modelId="{B86124A4-14C7-49C7-A342-9B2C2B94980B}">
      <dgm:prSet phldrT="[Text]"/>
      <dgm:spPr/>
      <dgm:t>
        <a:bodyPr/>
        <a:lstStyle/>
        <a:p>
          <a:r>
            <a:rPr lang="en-US" dirty="0"/>
            <a:t>Bootstrap 4 / CSS</a:t>
          </a:r>
        </a:p>
      </dgm:t>
    </dgm:pt>
    <dgm:pt modelId="{B2F6F8FA-C3EE-485C-BFEC-A81570DC47D8}" type="parTrans" cxnId="{508A9F6A-C4F1-4147-A5F6-B89293B446E8}">
      <dgm:prSet/>
      <dgm:spPr/>
      <dgm:t>
        <a:bodyPr/>
        <a:lstStyle/>
        <a:p>
          <a:endParaRPr lang="en-US"/>
        </a:p>
      </dgm:t>
    </dgm:pt>
    <dgm:pt modelId="{1114C752-8188-4E63-BFFC-E4081ACE9882}" type="sibTrans" cxnId="{508A9F6A-C4F1-4147-A5F6-B89293B446E8}">
      <dgm:prSet/>
      <dgm:spPr/>
      <dgm:t>
        <a:bodyPr/>
        <a:lstStyle/>
        <a:p>
          <a:endParaRPr lang="en-US"/>
        </a:p>
      </dgm:t>
    </dgm:pt>
    <dgm:pt modelId="{A97FC57D-50D6-4D43-99C3-06D09820F122}">
      <dgm:prSet phldrT="[Text]"/>
      <dgm:spPr/>
      <dgm:t>
        <a:bodyPr/>
        <a:lstStyle/>
        <a:p>
          <a:r>
            <a:rPr lang="en-US" dirty="0"/>
            <a:t>Font Awesome</a:t>
          </a:r>
        </a:p>
      </dgm:t>
    </dgm:pt>
    <dgm:pt modelId="{5DD877C7-E4D9-4A68-A305-5A7689D3DBE7}" type="parTrans" cxnId="{D286A548-6BB0-4DED-9FB5-D87042DDBE0A}">
      <dgm:prSet/>
      <dgm:spPr/>
      <dgm:t>
        <a:bodyPr/>
        <a:lstStyle/>
        <a:p>
          <a:endParaRPr lang="en-US"/>
        </a:p>
      </dgm:t>
    </dgm:pt>
    <dgm:pt modelId="{C17BCABE-BEF2-4CC4-B037-B6B4866665CD}" type="sibTrans" cxnId="{D286A548-6BB0-4DED-9FB5-D87042DDBE0A}">
      <dgm:prSet/>
      <dgm:spPr/>
      <dgm:t>
        <a:bodyPr/>
        <a:lstStyle/>
        <a:p>
          <a:endParaRPr lang="en-US"/>
        </a:p>
      </dgm:t>
    </dgm:pt>
    <dgm:pt modelId="{B6E26FFC-9977-4BBC-BEC7-3D6B63754E52}">
      <dgm:prSet phldrT="[Text]"/>
      <dgm:spPr/>
      <dgm:t>
        <a:bodyPr/>
        <a:lstStyle/>
        <a:p>
          <a:r>
            <a:rPr lang="en-US" dirty="0"/>
            <a:t>Backend</a:t>
          </a:r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n-U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n-US"/>
        </a:p>
      </dgm:t>
    </dgm:pt>
    <dgm:pt modelId="{CBCC21F5-552F-4D39-812E-6FCD4A366F58}">
      <dgm:prSet phldrT="[Text]"/>
      <dgm:spPr/>
      <dgm:t>
        <a:bodyPr/>
        <a:lstStyle/>
        <a:p>
          <a:r>
            <a:rPr lang="en-US" dirty="0"/>
            <a:t>NodeJS (Development Server)</a:t>
          </a:r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n-U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n-US"/>
        </a:p>
      </dgm:t>
    </dgm:pt>
    <dgm:pt modelId="{62831651-7C26-466C-BAA4-31EA8D14E47A}">
      <dgm:prSet phldrT="[Text]"/>
      <dgm:spPr/>
      <dgm:t>
        <a:bodyPr/>
        <a:lstStyle/>
        <a:p>
          <a:r>
            <a:rPr lang="en-US" dirty="0"/>
            <a:t>ASP.NET Core (Web API)</a:t>
          </a:r>
        </a:p>
      </dgm:t>
    </dgm:pt>
    <dgm:pt modelId="{0F3EB6E4-07A5-4199-9C2F-8B91F53579FE}" type="parTrans" cxnId="{59DDA576-1BA9-49E8-9D1D-361FF667A19A}">
      <dgm:prSet/>
      <dgm:spPr/>
      <dgm:t>
        <a:bodyPr/>
        <a:lstStyle/>
        <a:p>
          <a:endParaRPr lang="en-US"/>
        </a:p>
      </dgm:t>
    </dgm:pt>
    <dgm:pt modelId="{0D19FA60-5F9C-420B-AD2F-A0656A7F0783}" type="sibTrans" cxnId="{59DDA576-1BA9-49E8-9D1D-361FF667A19A}">
      <dgm:prSet/>
      <dgm:spPr/>
      <dgm:t>
        <a:bodyPr/>
        <a:lstStyle/>
        <a:p>
          <a:endParaRPr lang="en-US"/>
        </a:p>
      </dgm:t>
    </dgm:pt>
    <dgm:pt modelId="{6D0E5D9F-7263-4526-A227-51301233F549}">
      <dgm:prSet phldrT="[Text]"/>
      <dgm:spPr/>
      <dgm:t>
        <a:bodyPr/>
        <a:lstStyle/>
        <a:p>
          <a:r>
            <a:rPr lang="en-US" dirty="0"/>
            <a:t>Database</a:t>
          </a:r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n-U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n-US"/>
        </a:p>
      </dgm:t>
    </dgm:pt>
    <dgm:pt modelId="{F3256203-D9D1-492A-B801-68C1A32486F0}">
      <dgm:prSet phldrT="[Text]"/>
      <dgm:spPr/>
      <dgm:t>
        <a:bodyPr/>
        <a:lstStyle/>
        <a:p>
          <a:r>
            <a:rPr lang="en-US" dirty="0"/>
            <a:t>Firebase</a:t>
          </a:r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n-U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n-US"/>
        </a:p>
      </dgm:t>
    </dgm:pt>
    <dgm:pt modelId="{357008B7-F3FD-489F-A410-81C9A9EFE4DA}">
      <dgm:prSet phldrT="[Text]"/>
      <dgm:spPr/>
      <dgm:t>
        <a:bodyPr/>
        <a:lstStyle/>
        <a:p>
          <a:r>
            <a:rPr lang="en-US" dirty="0"/>
            <a:t>Database for shopping carts</a:t>
          </a:r>
        </a:p>
      </dgm:t>
    </dgm:pt>
    <dgm:pt modelId="{ED5EFE54-4C6D-4A88-939B-CE66C6668425}" type="parTrans" cxnId="{8910F93B-7180-4A52-9856-879D102D33F8}">
      <dgm:prSet/>
      <dgm:spPr/>
      <dgm:t>
        <a:bodyPr/>
        <a:lstStyle/>
        <a:p>
          <a:endParaRPr lang="en-US"/>
        </a:p>
      </dgm:t>
    </dgm:pt>
    <dgm:pt modelId="{87BC108C-4915-4A4B-8565-E4BD28BA3C35}" type="sibTrans" cxnId="{8910F93B-7180-4A52-9856-879D102D33F8}">
      <dgm:prSet/>
      <dgm:spPr/>
      <dgm:t>
        <a:bodyPr/>
        <a:lstStyle/>
        <a:p>
          <a:endParaRPr lang="en-US"/>
        </a:p>
      </dgm:t>
    </dgm:pt>
    <dgm:pt modelId="{E9F3B7A5-BDF1-4EFE-A0F2-03F91C142C42}">
      <dgm:prSet phldrT="[Text]"/>
      <dgm:spPr/>
      <dgm:t>
        <a:bodyPr/>
        <a:lstStyle/>
        <a:p>
          <a:r>
            <a:rPr lang="en-US" dirty="0"/>
            <a:t>User account storage and authentication services</a:t>
          </a:r>
        </a:p>
      </dgm:t>
    </dgm:pt>
    <dgm:pt modelId="{A3E9B4AB-A2D6-436B-8337-281B9ED3FA5B}" type="parTrans" cxnId="{2C456CDB-1100-4580-AE2F-15BD8B999CC1}">
      <dgm:prSet/>
      <dgm:spPr/>
      <dgm:t>
        <a:bodyPr/>
        <a:lstStyle/>
        <a:p>
          <a:endParaRPr lang="en-US"/>
        </a:p>
      </dgm:t>
    </dgm:pt>
    <dgm:pt modelId="{94957D2A-5F57-415B-B5AD-E8B6F85E48BE}" type="sibTrans" cxnId="{2C456CDB-1100-4580-AE2F-15BD8B999CC1}">
      <dgm:prSet/>
      <dgm:spPr/>
      <dgm:t>
        <a:bodyPr/>
        <a:lstStyle/>
        <a:p>
          <a:endParaRPr lang="en-US"/>
        </a:p>
      </dgm:t>
    </dgm:pt>
    <dgm:pt modelId="{3CAF0C00-4651-4FA6-8C65-3DDA4E5D0564}">
      <dgm:prSet phldrT="[Text]"/>
      <dgm:spPr/>
      <dgm:t>
        <a:bodyPr/>
        <a:lstStyle/>
        <a:p>
          <a:r>
            <a:rPr lang="en-US" dirty="0"/>
            <a:t>MS SQL Server Express</a:t>
          </a:r>
        </a:p>
      </dgm:t>
    </dgm:pt>
    <dgm:pt modelId="{BF901A17-738B-4E6C-B642-A0A81FDBE54D}" type="parTrans" cxnId="{47C340EC-BFF8-44F0-9283-B4BBD81E0AD2}">
      <dgm:prSet/>
      <dgm:spPr/>
      <dgm:t>
        <a:bodyPr/>
        <a:lstStyle/>
        <a:p>
          <a:endParaRPr lang="en-US"/>
        </a:p>
      </dgm:t>
    </dgm:pt>
    <dgm:pt modelId="{960A615F-A326-41BF-BE33-A90B0235EBC4}" type="sibTrans" cxnId="{47C340EC-BFF8-44F0-9283-B4BBD81E0AD2}">
      <dgm:prSet/>
      <dgm:spPr/>
      <dgm:t>
        <a:bodyPr/>
        <a:lstStyle/>
        <a:p>
          <a:endParaRPr lang="en-US"/>
        </a:p>
      </dgm:t>
    </dgm:pt>
    <dgm:pt modelId="{28A34446-EC1C-4CC5-9F25-7D9DCF449BA2}">
      <dgm:prSet phldrT="[Text]"/>
      <dgm:spPr/>
      <dgm:t>
        <a:bodyPr/>
        <a:lstStyle/>
        <a:p>
          <a:r>
            <a:rPr lang="en-US" dirty="0"/>
            <a:t>For products management</a:t>
          </a:r>
        </a:p>
      </dgm:t>
    </dgm:pt>
    <dgm:pt modelId="{08452393-DBF7-4335-9EF5-1D008D74F68F}" type="parTrans" cxnId="{D5B26754-5B73-4D45-BA26-F54EFDD51222}">
      <dgm:prSet/>
      <dgm:spPr/>
      <dgm:t>
        <a:bodyPr/>
        <a:lstStyle/>
        <a:p>
          <a:endParaRPr lang="en-US"/>
        </a:p>
      </dgm:t>
    </dgm:pt>
    <dgm:pt modelId="{E9446205-A339-4FB8-A9E3-68B7E9038227}" type="sibTrans" cxnId="{D5B26754-5B73-4D45-BA26-F54EFDD51222}">
      <dgm:prSet/>
      <dgm:spPr/>
      <dgm:t>
        <a:bodyPr/>
        <a:lstStyle/>
        <a:p>
          <a:endParaRPr lang="en-US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</dgm:pt>
    <dgm:pt modelId="{98302F07-D6A9-46A5-9807-EBF6C9F5B2DD}" type="pres">
      <dgm:prSet presAssocID="{082E8A29-955A-4C7C-A174-3E9DCD4DC89B}" presName="node" presStyleLbl="node1" presStyleIdx="0" presStyleCnt="3">
        <dgm:presLayoutVars>
          <dgm:bulletEnabled val="1"/>
        </dgm:presLayoutVars>
      </dgm:prSet>
      <dgm:spPr/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3">
        <dgm:presLayoutVars>
          <dgm:bulletEnabled val="1"/>
        </dgm:presLayoutVars>
      </dgm:prSet>
      <dgm:spPr/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3">
        <dgm:presLayoutVars>
          <dgm:bulletEnabled val="1"/>
        </dgm:presLayoutVars>
      </dgm:prSet>
      <dgm:spPr/>
    </dgm:pt>
  </dgm:ptLst>
  <dgm:cxnLst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2AFEB209-F96C-4492-BA09-04BA208AE27C}" type="presOf" srcId="{28A34446-EC1C-4CC5-9F25-7D9DCF449BA2}" destId="{25A33852-3C4B-4406-8856-3A4D6201948C}" srcOrd="0" destOrd="5" presId="urn:microsoft.com/office/officeart/2005/8/layout/hList6"/>
    <dgm:cxn modelId="{AB981D0D-0AD5-4DD6-BA19-D4E75ECF1C7D}" type="presOf" srcId="{A97FC57D-50D6-4D43-99C3-06D09820F122}" destId="{98302F07-D6A9-46A5-9807-EBF6C9F5B2DD}" srcOrd="0" destOrd="4" presId="urn:microsoft.com/office/officeart/2005/8/layout/hList6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3AE2742D-7673-4553-BCDD-292AE3B4BC50}" type="presOf" srcId="{97AFB725-9839-43BA-B026-0DD6AA03AD9C}" destId="{98302F07-D6A9-46A5-9807-EBF6C9F5B2DD}" srcOrd="0" destOrd="2" presId="urn:microsoft.com/office/officeart/2005/8/layout/hList6"/>
    <dgm:cxn modelId="{8910F93B-7180-4A52-9856-879D102D33F8}" srcId="{F3256203-D9D1-492A-B801-68C1A32486F0}" destId="{357008B7-F3FD-489F-A410-81C9A9EFE4DA}" srcOrd="0" destOrd="0" parTransId="{ED5EFE54-4C6D-4A88-939B-CE66C6668425}" sibTransId="{87BC108C-4915-4A4B-8565-E4BD28BA3C35}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D286A548-6BB0-4DED-9FB5-D87042DDBE0A}" srcId="{082E8A29-955A-4C7C-A174-3E9DCD4DC89B}" destId="{A97FC57D-50D6-4D43-99C3-06D09820F122}" srcOrd="3" destOrd="0" parTransId="{5DD877C7-E4D9-4A68-A305-5A7689D3DBE7}" sibTransId="{C17BCABE-BEF2-4CC4-B037-B6B4866665CD}"/>
    <dgm:cxn modelId="{508A9F6A-C4F1-4147-A5F6-B89293B446E8}" srcId="{082E8A29-955A-4C7C-A174-3E9DCD4DC89B}" destId="{B86124A4-14C7-49C7-A342-9B2C2B94980B}" srcOrd="2" destOrd="0" parTransId="{B2F6F8FA-C3EE-485C-BFEC-A81570DC47D8}" sibTransId="{1114C752-8188-4E63-BFFC-E4081ACE9882}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D5B26754-5B73-4D45-BA26-F54EFDD51222}" srcId="{3CAF0C00-4651-4FA6-8C65-3DDA4E5D0564}" destId="{28A34446-EC1C-4CC5-9F25-7D9DCF449BA2}" srcOrd="0" destOrd="0" parTransId="{08452393-DBF7-4335-9EF5-1D008D74F68F}" sibTransId="{E9446205-A339-4FB8-A9E3-68B7E9038227}"/>
    <dgm:cxn modelId="{59DDA576-1BA9-49E8-9D1D-361FF667A19A}" srcId="{B6E26FFC-9977-4BBC-BEC7-3D6B63754E52}" destId="{62831651-7C26-466C-BAA4-31EA8D14E47A}" srcOrd="1" destOrd="0" parTransId="{0F3EB6E4-07A5-4199-9C2F-8B91F53579FE}" sibTransId="{0D19FA60-5F9C-420B-AD2F-A0656A7F0783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9CB4B27D-95A7-458D-A9CA-7754788DD095}" type="presOf" srcId="{62831651-7C26-466C-BAA4-31EA8D14E47A}" destId="{DAD9059A-916A-4916-A2A8-B42491568DD3}" srcOrd="0" destOrd="2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97004F90-D1DB-4A84-A8AE-504DE1F07341}" srcId="{082E8A29-955A-4C7C-A174-3E9DCD4DC89B}" destId="{97AFB725-9839-43BA-B026-0DD6AA03AD9C}" srcOrd="1" destOrd="0" parTransId="{CC01022B-5039-457F-931E-79459E3C1DC4}" sibTransId="{D5C26250-A06D-4B41-BC14-92648809C21F}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8D433CB2-8AD0-4E62-B46C-52C97831EBDB}" type="presOf" srcId="{3CAF0C00-4651-4FA6-8C65-3DDA4E5D0564}" destId="{25A33852-3C4B-4406-8856-3A4D6201948C}" srcOrd="0" destOrd="4" presId="urn:microsoft.com/office/officeart/2005/8/layout/hList6"/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ECB535CD-5106-41E2-A5E6-D382C3792033}" type="presOf" srcId="{357008B7-F3FD-489F-A410-81C9A9EFE4DA}" destId="{25A33852-3C4B-4406-8856-3A4D6201948C}" srcOrd="0" destOrd="2" presId="urn:microsoft.com/office/officeart/2005/8/layout/hList6"/>
    <dgm:cxn modelId="{3DBDA7D5-BB4B-4A7E-8713-F8DA08344E61}" type="presOf" srcId="{E9F3B7A5-BDF1-4EFE-A0F2-03F91C142C42}" destId="{25A33852-3C4B-4406-8856-3A4D6201948C}" srcOrd="0" destOrd="3" presId="urn:microsoft.com/office/officeart/2005/8/layout/hList6"/>
    <dgm:cxn modelId="{1B9593D8-0118-451B-8B48-CC6C91B73C1B}" type="presOf" srcId="{B86124A4-14C7-49C7-A342-9B2C2B94980B}" destId="{98302F07-D6A9-46A5-9807-EBF6C9F5B2DD}" srcOrd="0" destOrd="3" presId="urn:microsoft.com/office/officeart/2005/8/layout/hList6"/>
    <dgm:cxn modelId="{2C456CDB-1100-4580-AE2F-15BD8B999CC1}" srcId="{F3256203-D9D1-492A-B801-68C1A32486F0}" destId="{E9F3B7A5-BDF1-4EFE-A0F2-03F91C142C42}" srcOrd="1" destOrd="0" parTransId="{A3E9B4AB-A2D6-436B-8337-281B9ED3FA5B}" sibTransId="{94957D2A-5F57-415B-B5AD-E8B6F85E48BE}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47C340EC-BFF8-44F0-9283-B4BBD81E0AD2}" srcId="{6D0E5D9F-7263-4526-A227-51301233F549}" destId="{3CAF0C00-4651-4FA6-8C65-3DDA4E5D0564}" srcOrd="1" destOrd="0" parTransId="{BF901A17-738B-4E6C-B642-A0A81FDBE54D}" sibTransId="{960A615F-A326-41BF-BE33-A90B0235EBC4}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D1C1BE-78DA-47FF-8CC1-CA24E49D9490}">
      <dsp:nvSpPr>
        <dsp:cNvPr id="0" name=""/>
        <dsp:cNvSpPr/>
      </dsp:nvSpPr>
      <dsp:spPr>
        <a:xfrm>
          <a:off x="1789" y="1237195"/>
          <a:ext cx="2225395" cy="18354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Web pages interface using a browser</a:t>
          </a:r>
        </a:p>
      </dsp:txBody>
      <dsp:txXfrm>
        <a:off x="44029" y="1279435"/>
        <a:ext cx="2140915" cy="1357687"/>
      </dsp:txXfrm>
    </dsp:sp>
    <dsp:sp modelId="{AD19D5A5-4684-400C-A293-329C147647FA}">
      <dsp:nvSpPr>
        <dsp:cNvPr id="0" name=""/>
        <dsp:cNvSpPr/>
      </dsp:nvSpPr>
      <dsp:spPr>
        <a:xfrm>
          <a:off x="1257067" y="1691104"/>
          <a:ext cx="2429448" cy="2429448"/>
        </a:xfrm>
        <a:prstGeom prst="leftCircularArrow">
          <a:avLst>
            <a:gd name="adj1" fmla="val 3053"/>
            <a:gd name="adj2" fmla="val 374841"/>
            <a:gd name="adj3" fmla="val 2150352"/>
            <a:gd name="adj4" fmla="val 9024489"/>
            <a:gd name="adj5" fmla="val 356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7CB0A3-1DC4-4DF9-82EB-9752976AE790}">
      <dsp:nvSpPr>
        <dsp:cNvPr id="0" name=""/>
        <dsp:cNvSpPr/>
      </dsp:nvSpPr>
      <dsp:spPr>
        <a:xfrm>
          <a:off x="496321" y="2679362"/>
          <a:ext cx="1978129" cy="786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1 Presentation Tier</a:t>
          </a:r>
        </a:p>
      </dsp:txBody>
      <dsp:txXfrm>
        <a:off x="519361" y="2702402"/>
        <a:ext cx="1932049" cy="740556"/>
      </dsp:txXfrm>
    </dsp:sp>
    <dsp:sp modelId="{68B326CA-1C9C-43C8-978E-70A7DE3388E2}">
      <dsp:nvSpPr>
        <dsp:cNvPr id="0" name=""/>
        <dsp:cNvSpPr/>
      </dsp:nvSpPr>
      <dsp:spPr>
        <a:xfrm>
          <a:off x="2827669" y="1237195"/>
          <a:ext cx="2225395" cy="18354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Web API’s to process user requests and data</a:t>
          </a:r>
        </a:p>
      </dsp:txBody>
      <dsp:txXfrm>
        <a:off x="2869909" y="1672754"/>
        <a:ext cx="2140915" cy="1357687"/>
      </dsp:txXfrm>
    </dsp:sp>
    <dsp:sp modelId="{140DE34D-AA1A-4EC7-A441-7C2991E021FE}">
      <dsp:nvSpPr>
        <dsp:cNvPr id="0" name=""/>
        <dsp:cNvSpPr/>
      </dsp:nvSpPr>
      <dsp:spPr>
        <a:xfrm>
          <a:off x="4064403" y="117356"/>
          <a:ext cx="2713804" cy="2713804"/>
        </a:xfrm>
        <a:prstGeom prst="circularArrow">
          <a:avLst>
            <a:gd name="adj1" fmla="val 2733"/>
            <a:gd name="adj2" fmla="val 333058"/>
            <a:gd name="adj3" fmla="val 19491432"/>
            <a:gd name="adj4" fmla="val 12575511"/>
            <a:gd name="adj5" fmla="val 318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4EADDE-52A5-4977-B14A-E01686343B20}">
      <dsp:nvSpPr>
        <dsp:cNvPr id="0" name=""/>
        <dsp:cNvSpPr/>
      </dsp:nvSpPr>
      <dsp:spPr>
        <a:xfrm>
          <a:off x="3322201" y="843877"/>
          <a:ext cx="1978129" cy="786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2 Business Tier</a:t>
          </a:r>
        </a:p>
      </dsp:txBody>
      <dsp:txXfrm>
        <a:off x="3345241" y="866917"/>
        <a:ext cx="1932049" cy="740556"/>
      </dsp:txXfrm>
    </dsp:sp>
    <dsp:sp modelId="{5DCDF609-FD08-47AC-9428-93DF41C5AA0A}">
      <dsp:nvSpPr>
        <dsp:cNvPr id="0" name=""/>
        <dsp:cNvSpPr/>
      </dsp:nvSpPr>
      <dsp:spPr>
        <a:xfrm>
          <a:off x="5653549" y="1237195"/>
          <a:ext cx="2225395" cy="18354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Storage for data about products and users</a:t>
          </a:r>
        </a:p>
      </dsp:txBody>
      <dsp:txXfrm>
        <a:off x="5695789" y="1279435"/>
        <a:ext cx="2140915" cy="1357687"/>
      </dsp:txXfrm>
    </dsp:sp>
    <dsp:sp modelId="{02D175D7-281F-4A99-8D46-A37E24598D7B}">
      <dsp:nvSpPr>
        <dsp:cNvPr id="0" name=""/>
        <dsp:cNvSpPr/>
      </dsp:nvSpPr>
      <dsp:spPr>
        <a:xfrm>
          <a:off x="6148081" y="2679362"/>
          <a:ext cx="1978129" cy="786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3 Data Tier</a:t>
          </a:r>
        </a:p>
      </dsp:txBody>
      <dsp:txXfrm>
        <a:off x="6171121" y="2702402"/>
        <a:ext cx="1932049" cy="7405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129231" y="-128056"/>
          <a:ext cx="2800213" cy="305632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6396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Frontend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ReactJS JS library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HTML5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Bootstrap 4 / CSS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Font Awesome</a:t>
          </a:r>
        </a:p>
      </dsp:txBody>
      <dsp:txXfrm rot="5400000">
        <a:off x="1175" y="560043"/>
        <a:ext cx="3056325" cy="1680127"/>
      </dsp:txXfrm>
    </dsp:sp>
    <dsp:sp modelId="{DAD9059A-916A-4916-A2A8-B42491568DD3}">
      <dsp:nvSpPr>
        <dsp:cNvPr id="0" name=""/>
        <dsp:cNvSpPr/>
      </dsp:nvSpPr>
      <dsp:spPr>
        <a:xfrm rot="16200000">
          <a:off x="3414780" y="-128056"/>
          <a:ext cx="2800213" cy="305632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6396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Backend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NodeJS (Development Server)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ASP.NET Core (Web API)</a:t>
          </a:r>
        </a:p>
      </dsp:txBody>
      <dsp:txXfrm rot="5400000">
        <a:off x="3286724" y="560043"/>
        <a:ext cx="3056325" cy="1680127"/>
      </dsp:txXfrm>
    </dsp:sp>
    <dsp:sp modelId="{25A33852-3C4B-4406-8856-3A4D6201948C}">
      <dsp:nvSpPr>
        <dsp:cNvPr id="0" name=""/>
        <dsp:cNvSpPr/>
      </dsp:nvSpPr>
      <dsp:spPr>
        <a:xfrm rot="16200000">
          <a:off x="6700330" y="-128056"/>
          <a:ext cx="2800213" cy="305632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6396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Database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Firebase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Database for shopping carts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User account storage and authentication services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MS SQL Server Express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For products management</a:t>
          </a:r>
        </a:p>
      </dsp:txBody>
      <dsp:txXfrm rot="5400000">
        <a:off x="6572274" y="560043"/>
        <a:ext cx="3056325" cy="16801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5/6/2020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5/6/2020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5/6/2020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5/6/2020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5/6/2020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5/6/2020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5/6/2020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5/6/2020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5/6/2020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5/6/2020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Flowers Shop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Web application using modern 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Products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66DC3AB-DD74-4946-B777-9DBA9CDFAC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7622325"/>
              </p:ext>
            </p:extLst>
          </p:nvPr>
        </p:nvGraphicFramePr>
        <p:xfrm>
          <a:off x="6403596" y="3967993"/>
          <a:ext cx="3498210" cy="1283517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699642">
                  <a:extLst>
                    <a:ext uri="{9D8B030D-6E8A-4147-A177-3AD203B41FA5}">
                      <a16:colId xmlns:a16="http://schemas.microsoft.com/office/drawing/2014/main" val="538216945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3684314458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512644220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1449343522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704270278"/>
                    </a:ext>
                  </a:extLst>
                </a:gridCol>
              </a:tblGrid>
              <a:tr h="474777">
                <a:tc>
                  <a:txBody>
                    <a:bodyPr/>
                    <a:lstStyle/>
                    <a:p>
                      <a:r>
                        <a:rPr lang="en-US" sz="900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picture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Controls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3129557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r>
                        <a:rPr lang="en-US" sz="900" dirty="0"/>
                        <a:t>Prod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Edit –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9806024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Edit –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1989040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Edit –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6829768"/>
                  </a:ext>
                </a:extLst>
              </a:tr>
            </a:tbl>
          </a:graphicData>
        </a:graphic>
      </p:graphicFrame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167917E-5333-491E-B5B5-B1878C89466A}"/>
              </a:ext>
            </a:extLst>
          </p:cNvPr>
          <p:cNvSpPr/>
          <p:nvPr/>
        </p:nvSpPr>
        <p:spPr>
          <a:xfrm>
            <a:off x="6403596" y="3626438"/>
            <a:ext cx="265653" cy="27484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D8B6D6-B008-4DF1-A9D0-F5962F579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191" y="1983824"/>
            <a:ext cx="5220677" cy="4718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660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Cart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66DC3AB-DD74-4946-B777-9DBA9CDFAC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016564"/>
              </p:ext>
            </p:extLst>
          </p:nvPr>
        </p:nvGraphicFramePr>
        <p:xfrm>
          <a:off x="6563552" y="3825380"/>
          <a:ext cx="3178298" cy="1283517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699642">
                  <a:extLst>
                    <a:ext uri="{9D8B030D-6E8A-4147-A177-3AD203B41FA5}">
                      <a16:colId xmlns:a16="http://schemas.microsoft.com/office/drawing/2014/main" val="538216945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3684314458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512644220"/>
                    </a:ext>
                  </a:extLst>
                </a:gridCol>
                <a:gridCol w="379730">
                  <a:extLst>
                    <a:ext uri="{9D8B030D-6E8A-4147-A177-3AD203B41FA5}">
                      <a16:colId xmlns:a16="http://schemas.microsoft.com/office/drawing/2014/main" val="1449343522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704270278"/>
                    </a:ext>
                  </a:extLst>
                </a:gridCol>
              </a:tblGrid>
              <a:tr h="474777">
                <a:tc>
                  <a:txBody>
                    <a:bodyPr/>
                    <a:lstStyle/>
                    <a:p>
                      <a:r>
                        <a:rPr lang="en-US" sz="900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picture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Controls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3129557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r>
                        <a:rPr lang="en-US" sz="900" dirty="0"/>
                        <a:t>Prod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+   -  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9806024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+   -  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1989040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+   -  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682976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EF9EAD0-4387-4B52-BBB5-BD3FEAC1F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812" y="2643488"/>
            <a:ext cx="6706102" cy="32484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5566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Navigation bar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797215-4806-4A9B-9642-4F4C01B1F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902" y="2492067"/>
            <a:ext cx="5792008" cy="4477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714A400-CC8D-412E-BD38-8C29335BC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902" y="3312837"/>
            <a:ext cx="5801535" cy="4001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AF14F1-FDD9-468A-AA67-A2DA7316C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902" y="3862570"/>
            <a:ext cx="5801535" cy="19174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685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Application Architecture</a:t>
            </a:r>
          </a:p>
          <a:p>
            <a:r>
              <a:rPr lang="en-US" dirty="0"/>
              <a:t>Tools and technologies</a:t>
            </a:r>
          </a:p>
          <a:p>
            <a:r>
              <a:rPr lang="en-US" dirty="0"/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8929242" cy="343376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Create a flowers shop store where:</a:t>
            </a:r>
          </a:p>
          <a:p>
            <a:pPr marL="457200" indent="-457200">
              <a:buAutoNum type="arabicPeriod"/>
            </a:pPr>
            <a:r>
              <a:rPr lang="en-US" dirty="0"/>
              <a:t>Customers buy flowers electronically</a:t>
            </a:r>
          </a:p>
          <a:p>
            <a:pPr marL="457200" indent="-457200">
              <a:buAutoNum type="arabicPeriod"/>
            </a:pPr>
            <a:r>
              <a:rPr lang="en-US" dirty="0"/>
              <a:t>Customers can visit and update their shopping cart</a:t>
            </a:r>
          </a:p>
          <a:p>
            <a:pPr marL="457200" indent="-457200">
              <a:buAutoNum type="arabicPeriod"/>
            </a:pPr>
            <a:r>
              <a:rPr lang="en-US" dirty="0"/>
              <a:t>Administrators can perform CRUD operations to products</a:t>
            </a:r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9BCC306-9BBE-440E-9616-D5C1AB7401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0663591"/>
              </p:ext>
            </p:extLst>
          </p:nvPr>
        </p:nvGraphicFramePr>
        <p:xfrm>
          <a:off x="2032000" y="1828456"/>
          <a:ext cx="8128000" cy="4309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3087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and Technologies</a:t>
            </a:r>
          </a:p>
        </p:txBody>
      </p:sp>
      <p:graphicFrame>
        <p:nvGraphicFramePr>
          <p:cNvPr id="8" name="Content Placeholder 2" descr="Trapezoid list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8538748"/>
              </p:ext>
            </p:extLst>
          </p:nvPr>
        </p:nvGraphicFramePr>
        <p:xfrm>
          <a:off x="1278382" y="2417739"/>
          <a:ext cx="9629775" cy="2800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Arrow: Left-Right 2">
            <a:extLst>
              <a:ext uri="{FF2B5EF4-FFF2-40B4-BE49-F238E27FC236}">
                <a16:creationId xmlns:a16="http://schemas.microsoft.com/office/drawing/2014/main" id="{E7B37170-CDE7-470A-B5FD-F6CF8D8109BB}"/>
              </a:ext>
            </a:extLst>
          </p:cNvPr>
          <p:cNvSpPr/>
          <p:nvPr/>
        </p:nvSpPr>
        <p:spPr>
          <a:xfrm>
            <a:off x="1166463" y="6131598"/>
            <a:ext cx="9629775" cy="520117"/>
          </a:xfrm>
          <a:prstGeom prst="leftRightArrow">
            <a:avLst>
              <a:gd name="adj1" fmla="val 56452"/>
              <a:gd name="adj2" fmla="val 133871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Visual Studio Code</a:t>
            </a:r>
          </a:p>
        </p:txBody>
      </p:sp>
      <p:sp>
        <p:nvSpPr>
          <p:cNvPr id="5" name="Arrow: Left-Right 4">
            <a:extLst>
              <a:ext uri="{FF2B5EF4-FFF2-40B4-BE49-F238E27FC236}">
                <a16:creationId xmlns:a16="http://schemas.microsoft.com/office/drawing/2014/main" id="{682A6377-7E8F-4A3B-A0CC-74DBD136284D}"/>
              </a:ext>
            </a:extLst>
          </p:cNvPr>
          <p:cNvSpPr/>
          <p:nvPr/>
        </p:nvSpPr>
        <p:spPr>
          <a:xfrm>
            <a:off x="4622334" y="5414716"/>
            <a:ext cx="2776756" cy="520117"/>
          </a:xfrm>
          <a:prstGeom prst="leftRightArrow">
            <a:avLst>
              <a:gd name="adj1" fmla="val 56452"/>
              <a:gd name="adj2" fmla="val 133871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Postman</a:t>
            </a:r>
          </a:p>
        </p:txBody>
      </p:sp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7DF4D4-DD83-49E4-8142-D27944442980}"/>
              </a:ext>
            </a:extLst>
          </p:cNvPr>
          <p:cNvSpPr/>
          <p:nvPr/>
        </p:nvSpPr>
        <p:spPr>
          <a:xfrm>
            <a:off x="6567880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Form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8B4452-FD54-42A8-9DA3-7D32EE84100A}"/>
              </a:ext>
            </a:extLst>
          </p:cNvPr>
          <p:cNvSpPr/>
          <p:nvPr/>
        </p:nvSpPr>
        <p:spPr>
          <a:xfrm>
            <a:off x="8152701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FB80F0-F68E-49E6-818F-B8605A66B4C7}"/>
              </a:ext>
            </a:extLst>
          </p:cNvPr>
          <p:cNvSpPr/>
          <p:nvPr/>
        </p:nvSpPr>
        <p:spPr>
          <a:xfrm>
            <a:off x="6567879" y="4709015"/>
            <a:ext cx="308645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Text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Contact us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68B934-3134-48DB-A3B4-DFCE7CE31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093" y="2664778"/>
            <a:ext cx="4501216" cy="3476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7DF4D4-DD83-49E4-8142-D27944442980}"/>
              </a:ext>
            </a:extLst>
          </p:cNvPr>
          <p:cNvSpPr/>
          <p:nvPr/>
        </p:nvSpPr>
        <p:spPr>
          <a:xfrm>
            <a:off x="6567880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8B4452-FD54-42A8-9DA3-7D32EE84100A}"/>
              </a:ext>
            </a:extLst>
          </p:cNvPr>
          <p:cNvSpPr/>
          <p:nvPr/>
        </p:nvSpPr>
        <p:spPr>
          <a:xfrm>
            <a:off x="8152701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FB80F0-F68E-49E6-818F-B8605A66B4C7}"/>
              </a:ext>
            </a:extLst>
          </p:cNvPr>
          <p:cNvSpPr/>
          <p:nvPr/>
        </p:nvSpPr>
        <p:spPr>
          <a:xfrm>
            <a:off x="6567879" y="4709015"/>
            <a:ext cx="91510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Card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About us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F1C0FB-46A5-42D8-98BD-5AE3BD5F24EC}"/>
              </a:ext>
            </a:extLst>
          </p:cNvPr>
          <p:cNvSpPr/>
          <p:nvPr/>
        </p:nvSpPr>
        <p:spPr>
          <a:xfrm>
            <a:off x="7628212" y="4707444"/>
            <a:ext cx="91510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Card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AA332F-462C-459A-AEC7-974B3740FD1F}"/>
              </a:ext>
            </a:extLst>
          </p:cNvPr>
          <p:cNvSpPr/>
          <p:nvPr/>
        </p:nvSpPr>
        <p:spPr>
          <a:xfrm>
            <a:off x="8688545" y="4707444"/>
            <a:ext cx="91510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C2298F-7A1D-4D12-900E-E48D85B3E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004" y="1916947"/>
            <a:ext cx="4623012" cy="48525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45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Login / Register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BA6078-3559-4F9E-A74F-9C7512686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555" y="2181360"/>
            <a:ext cx="3539762" cy="21618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89751D-E63A-4B5E-9C94-C6C9D04ED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198" y="4424714"/>
            <a:ext cx="4278079" cy="21764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68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FB80F0-F68E-49E6-818F-B8605A66B4C7}"/>
              </a:ext>
            </a:extLst>
          </p:cNvPr>
          <p:cNvSpPr/>
          <p:nvPr/>
        </p:nvSpPr>
        <p:spPr>
          <a:xfrm>
            <a:off x="6609824" y="3590488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F1C0FB-46A5-42D8-98BD-5AE3BD5F24EC}"/>
              </a:ext>
            </a:extLst>
          </p:cNvPr>
          <p:cNvSpPr/>
          <p:nvPr/>
        </p:nvSpPr>
        <p:spPr>
          <a:xfrm>
            <a:off x="7670157" y="3588917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AA332F-462C-459A-AEC7-974B3740FD1F}"/>
              </a:ext>
            </a:extLst>
          </p:cNvPr>
          <p:cNvSpPr/>
          <p:nvPr/>
        </p:nvSpPr>
        <p:spPr>
          <a:xfrm>
            <a:off x="8730490" y="3588917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F2990A-13AC-4C48-8ED0-CD76F100CE25}"/>
              </a:ext>
            </a:extLst>
          </p:cNvPr>
          <p:cNvSpPr/>
          <p:nvPr/>
        </p:nvSpPr>
        <p:spPr>
          <a:xfrm>
            <a:off x="6820250" y="4116033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1CC341-48DD-4CC1-93BA-D42FF1F8080E}"/>
              </a:ext>
            </a:extLst>
          </p:cNvPr>
          <p:cNvSpPr/>
          <p:nvPr/>
        </p:nvSpPr>
        <p:spPr>
          <a:xfrm>
            <a:off x="7877259" y="4116033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3CBD98-606F-4281-AA60-F9E45E8B97F4}"/>
              </a:ext>
            </a:extLst>
          </p:cNvPr>
          <p:cNvSpPr/>
          <p:nvPr/>
        </p:nvSpPr>
        <p:spPr>
          <a:xfrm>
            <a:off x="8940565" y="4116033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7FFA4A-DCDE-404B-B0D3-3305E5BE3F87}"/>
              </a:ext>
            </a:extLst>
          </p:cNvPr>
          <p:cNvSpPr/>
          <p:nvPr/>
        </p:nvSpPr>
        <p:spPr>
          <a:xfrm>
            <a:off x="6609824" y="4521666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Product4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6D472EF-DEEA-4B5D-9854-7323B1DB8543}"/>
              </a:ext>
            </a:extLst>
          </p:cNvPr>
          <p:cNvSpPr/>
          <p:nvPr/>
        </p:nvSpPr>
        <p:spPr>
          <a:xfrm>
            <a:off x="7670157" y="4520095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4BE19DD-B1D1-4AFC-8D59-8CE57C6798C8}"/>
              </a:ext>
            </a:extLst>
          </p:cNvPr>
          <p:cNvSpPr/>
          <p:nvPr/>
        </p:nvSpPr>
        <p:spPr>
          <a:xfrm>
            <a:off x="8730490" y="4520095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Product6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A89885C-E078-4493-BCC2-A82DD63A151B}"/>
              </a:ext>
            </a:extLst>
          </p:cNvPr>
          <p:cNvSpPr/>
          <p:nvPr/>
        </p:nvSpPr>
        <p:spPr>
          <a:xfrm>
            <a:off x="6820250" y="5047211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C1120EB-8436-4C9A-8EC4-74D160AA1E7A}"/>
              </a:ext>
            </a:extLst>
          </p:cNvPr>
          <p:cNvSpPr/>
          <p:nvPr/>
        </p:nvSpPr>
        <p:spPr>
          <a:xfrm>
            <a:off x="7877259" y="5047211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AED7002-1D5E-45EC-8F90-4CF21D12085C}"/>
              </a:ext>
            </a:extLst>
          </p:cNvPr>
          <p:cNvSpPr/>
          <p:nvPr/>
        </p:nvSpPr>
        <p:spPr>
          <a:xfrm>
            <a:off x="8940565" y="5047211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0C8236-DD8E-4EB6-9CC1-0AF82EE65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8743" y="2112742"/>
            <a:ext cx="5514619" cy="43977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042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22B6A4541AE04A98D1F597AFB47814" ma:contentTypeVersion="12" ma:contentTypeDescription="Create a new document." ma:contentTypeScope="" ma:versionID="b2f100258b4bd2b035a6f5bccc014071">
  <xsd:schema xmlns:xsd="http://www.w3.org/2001/XMLSchema" xmlns:xs="http://www.w3.org/2001/XMLSchema" xmlns:p="http://schemas.microsoft.com/office/2006/metadata/properties" xmlns:ns3="3353ff05-18cc-46ab-b3a1-aa5dcc7b054b" xmlns:ns4="8fc21142-32b9-4880-a1bc-bc537c91c7bd" targetNamespace="http://schemas.microsoft.com/office/2006/metadata/properties" ma:root="true" ma:fieldsID="544abaaddf5775b5cc5b363efd4f1d23" ns3:_="" ns4:_="">
    <xsd:import namespace="3353ff05-18cc-46ab-b3a1-aa5dcc7b054b"/>
    <xsd:import namespace="8fc21142-32b9-4880-a1bc-bc537c91c7b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53ff05-18cc-46ab-b3a1-aa5dcc7b05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c21142-32b9-4880-a1bc-bc537c91c7bd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8228CBF-E45C-4603-A8BE-05B99CA3F53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1C070AE-45C3-4AB1-86C7-65566ED8DD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341354-78DD-4637-9B7E-661AD78CD9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53ff05-18cc-46ab-b3a1-aa5dcc7b054b"/>
    <ds:schemaRef ds:uri="8fc21142-32b9-4880-a1bc-bc537c91c7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92</TotalTime>
  <Words>225</Words>
  <Application>Microsoft Office PowerPoint</Application>
  <PresentationFormat>Widescreen</PresentationFormat>
  <Paragraphs>108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Wingdings</vt:lpstr>
      <vt:lpstr>Educational subjects 16x9</vt:lpstr>
      <vt:lpstr>Flowers Shop</vt:lpstr>
      <vt:lpstr>Contents</vt:lpstr>
      <vt:lpstr>Overview</vt:lpstr>
      <vt:lpstr>Architecture</vt:lpstr>
      <vt:lpstr>Tools and Technologies</vt:lpstr>
      <vt:lpstr>Screenshots</vt:lpstr>
      <vt:lpstr>Screenshots</vt:lpstr>
      <vt:lpstr>Screenshots</vt:lpstr>
      <vt:lpstr>Screenshots</vt:lpstr>
      <vt:lpstr>Screenshots</vt:lpstr>
      <vt:lpstr>Screenshots</vt:lpstr>
      <vt:lpstr>Screenshots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Flowers Shop</dc:title>
  <dc:creator>Ammar Burhan</dc:creator>
  <cp:lastModifiedBy>Ammar Burhan</cp:lastModifiedBy>
  <cp:revision>6</cp:revision>
  <dcterms:created xsi:type="dcterms:W3CDTF">2020-04-19T23:03:42Z</dcterms:created>
  <dcterms:modified xsi:type="dcterms:W3CDTF">2020-05-06T16:16:56Z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0x010100B222B6A4541AE04A98D1F597AFB47814</vt:lpwstr>
  </property>
</Properties>
</file>

<file path=docProps/thumbnail.jpeg>
</file>